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86441" autoAdjust="0"/>
  </p:normalViewPr>
  <p:slideViewPr>
    <p:cSldViewPr>
      <p:cViewPr varScale="1">
        <p:scale>
          <a:sx n="102" d="100"/>
          <a:sy n="102" d="100"/>
        </p:scale>
        <p:origin x="-7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9F056F-7ED2-4990-AA27-DAE2C7FC0D39}" type="datetimeFigureOut">
              <a:rPr lang="uk-UA" smtClean="0"/>
              <a:t>23.04.2015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BA5668-3F68-4CE3-B1F4-1F46EC95DF2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30953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900" kern="1200" cap="all" baseline="0" dirty="0" smtClean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+mn-lt"/>
              <a:ea typeface="+mn-ea"/>
              <a:cs typeface="+mn-cs"/>
            </a:endParaRPr>
          </a:p>
          <a:p>
            <a:pPr algn="ctr"/>
            <a:endParaRPr lang="ru-RU" sz="1200" dirty="0" smtClean="0">
              <a:latin typeface="Comic Sans MS" pitchFamily="66" charset="0"/>
              <a:cs typeface="Arial" pitchFamily="34" charset="0"/>
            </a:endParaRPr>
          </a:p>
          <a:p>
            <a:pPr algn="ctr"/>
            <a:endParaRPr lang="ru-RU" sz="1200" dirty="0" smtClean="0">
              <a:latin typeface="Comic Sans MS" pitchFamily="66" charset="0"/>
              <a:cs typeface="Arial" pitchFamily="34" charset="0"/>
            </a:endParaRPr>
          </a:p>
          <a:p>
            <a:pPr algn="ctr"/>
            <a:endParaRPr lang="ru-RU" sz="1200" dirty="0" smtClean="0">
              <a:latin typeface="Comic Sans MS" pitchFamily="66" charset="0"/>
              <a:cs typeface="Arial" pitchFamily="34" charset="0"/>
            </a:endParaRPr>
          </a:p>
          <a:p>
            <a:pPr algn="ctr"/>
            <a:endParaRPr lang="ru-RU" sz="1200" dirty="0" smtClean="0">
              <a:latin typeface="Comic Sans MS" pitchFamily="66" charset="0"/>
              <a:cs typeface="Arial" pitchFamily="34" charset="0"/>
            </a:endParaRPr>
          </a:p>
          <a:p>
            <a:pPr algn="ctr"/>
            <a:endParaRPr lang="ru-RU" sz="1200" dirty="0" smtClean="0">
              <a:latin typeface="Comic Sans MS" pitchFamily="66" charset="0"/>
              <a:cs typeface="Arial" pitchFamily="34" charset="0"/>
            </a:endParaRPr>
          </a:p>
          <a:p>
            <a:pPr algn="ctr"/>
            <a:r>
              <a:rPr lang="ru-RU" sz="1200" dirty="0" smtClean="0">
                <a:latin typeface="Comic Sans MS" pitchFamily="66" charset="0"/>
                <a:cs typeface="Arial" pitchFamily="34" charset="0"/>
              </a:rPr>
              <a:t>«Как древние люди сохраняли информацию»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A5668-3F68-4CE3-B1F4-1F46EC95DF22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03231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чем писали древние люди до изобретения бумаги?</a:t>
            </a:r>
          </a:p>
          <a:p>
            <a:r>
              <a:rPr lang="ru-RU" dirty="0" smtClean="0"/>
              <a:t> 	 	 </a:t>
            </a:r>
          </a:p>
          <a:p>
            <a:r>
              <a:rPr lang="ru-RU" dirty="0" smtClean="0"/>
              <a:t> 	По-разному в различных частях земли создавали народы свою письменность. Ее история насчитывает многие тысячи лет.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Когда мы хотим что-то написать, мы берем лист бумаги. Сегодня нам даже трудно представить, что когда-то ее не было совсем, не говоря уже о том разнообразии видов, цветов и размеров, какое выпускает современная бумажная промышленность. Но ни египтяне, ни шумеры, ни древние греки и римляне, ни другие древние народы не знали бумаги. Они изобретали свой «писчий материал». Изготовление специального материала для письма сравнительно позднее явление, первоначально люди применяли природный материал, например, камень.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A5668-3F68-4CE3-B1F4-1F46EC95DF22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34069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Чтобы сделать надпись, мастер сначала углем или краской наносил рисунок (буквы), а затем по этому рисунку с помощью резца и молотка высекал линии.</a:t>
            </a:r>
          </a:p>
          <a:p>
            <a:r>
              <a:rPr lang="ru-RU" dirty="0" smtClean="0"/>
              <a:t> Используемые для письма материалы принято делить на две группы: твердые и мягкие. К твердым материалам относятся, кроме камня, кость, металл, керамика и дерево. </a:t>
            </a:r>
          </a:p>
          <a:p>
            <a:r>
              <a:rPr lang="ru-RU" dirty="0" smtClean="0"/>
              <a:t>Надписи на твердых материалах изучает специальная наука ЭПИГРАФИКА.</a:t>
            </a:r>
          </a:p>
          <a:p>
            <a:r>
              <a:rPr lang="ru-RU" dirty="0" smtClean="0"/>
              <a:t> Дерево, как и камень, использовалось для письма многими народами. Писали на дубовых и липовых досках, со временем научились их белить, покрывая гипсом.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A5668-3F68-4CE3-B1F4-1F46EC95DF22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2175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Использовали для письма и металлические пластины. Древние греки, например, на небольших пластинках из свинца писали письма, а чтобы отпугивать злых духов, в могилу умершему человеку клали пластинку с заклинаниями или магическими формулами. </a:t>
            </a:r>
          </a:p>
          <a:p>
            <a:r>
              <a:rPr lang="ru-RU" dirty="0" smtClean="0"/>
              <a:t>Древние римляне научились делать даже инкрустированные надписи: отлитые из металла буквы вставлялись в углубления на камне или металле. При этом употреблялись разные материалы: золотые буквы на серебре, серебряные на меди, медные на камне. Такие надписи были очень эффектными и носили торжественный характер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A5668-3F68-4CE3-B1F4-1F46EC95DF22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550938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Древние  египтяне  оставили многочисленные памятники письменности на камне (стенах гробниц и храмов, стелах и скульптурах).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A5668-3F68-4CE3-B1F4-1F46EC95DF22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985300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 привычный для нас карандаш! Это также древнее изобретение. Древний карандаш представлял собой свинцовые или серебряные штифты, вставлявшиеся в металлические зажимы и дававшие темно-серый тон.</a:t>
            </a:r>
          </a:p>
          <a:p>
            <a:r>
              <a:rPr lang="ru-RU" dirty="0" smtClean="0"/>
              <a:t> И чернила, прочно вошедшие в жизнь современного человека, также имеют древнюю историю.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A5668-3F68-4CE3-B1F4-1F46EC95DF22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427703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smtClean="0"/>
              <a:t>СПАСИБО за внимание!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A5668-3F68-4CE3-B1F4-1F46EC95DF22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6434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F5E6C-DD9E-4DB8-A56A-58BC2E962049}" type="datetime1">
              <a:rPr lang="ru-RU" smtClean="0"/>
              <a:t>23.04.2015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3813EC5-5699-4322-BAB8-1F323F1492F9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D2973-C153-45A5-B1C7-36FF6CB793BE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3EC5-5699-4322-BAB8-1F323F1492F9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E4B1A-FF91-450E-A72F-EFA881BC174A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3EC5-5699-4322-BAB8-1F323F1492F9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9F2BC-5662-45F9-9D45-E2386A97E716}" type="datetime1">
              <a:rPr lang="ru-RU" smtClean="0"/>
              <a:t>23.04.2015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3813EC5-5699-4322-BAB8-1F323F1492F9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4E980-7660-48CD-A16C-41CC029EC559}" type="datetime1">
              <a:rPr lang="ru-RU" smtClean="0"/>
              <a:t>23.04.2015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3EC5-5699-4322-BAB8-1F323F1492F9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C4C02-986A-4236-9F6D-0E5AAEA5D09C}" type="datetime1">
              <a:rPr lang="ru-RU" smtClean="0"/>
              <a:t>23.04.2015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3EC5-5699-4322-BAB8-1F323F1492F9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17022-3CF1-4601-B7CB-B32A99E3D428}" type="datetime1">
              <a:rPr lang="ru-RU" smtClean="0"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3813EC5-5699-4322-BAB8-1F323F1492F9}" type="slidenum">
              <a:rPr lang="ru-RU" smtClean="0"/>
              <a:t>‹№›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DF22-088D-434F-B414-E4D05E0B0144}" type="datetime1">
              <a:rPr lang="ru-RU" smtClean="0"/>
              <a:t>23.04.2015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3EC5-5699-4322-BAB8-1F323F1492F9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68DB4-9174-4A25-AC53-1E57347B3131}" type="datetime1">
              <a:rPr lang="ru-RU" smtClean="0"/>
              <a:t>23.04.2015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3EC5-5699-4322-BAB8-1F323F1492F9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11BA0-68B1-467C-9ED5-86D2EB1AAE3C}" type="datetime1">
              <a:rPr lang="ru-RU" smtClean="0"/>
              <a:t>23.04.2015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3EC5-5699-4322-BAB8-1F323F1492F9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0B0F-E750-499C-AAF2-ECB2760A9D22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13EC5-5699-4322-BAB8-1F323F1492F9}" type="slidenum">
              <a:rPr lang="ru-RU" smtClean="0"/>
              <a:t>‹№›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6FFEBA5-2FAD-465A-B7F7-1A6EAF376EAA}" type="datetime1">
              <a:rPr lang="ru-RU" smtClean="0"/>
              <a:t>23.04.2015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3813EC5-5699-4322-BAB8-1F323F1492F9}" type="slidenum">
              <a:rPr lang="ru-RU" smtClean="0"/>
              <a:t>‹№›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48680"/>
            <a:ext cx="8458200" cy="2714600"/>
          </a:xfrm>
        </p:spPr>
        <p:txBody>
          <a:bodyPr>
            <a:noAutofit/>
          </a:bodyPr>
          <a:lstStyle/>
          <a:p>
            <a:pPr algn="ctr"/>
            <a:endParaRPr lang="ru-RU" sz="5400" dirty="0" smtClean="0">
              <a:latin typeface="Comic Sans MS" pitchFamily="66" charset="0"/>
              <a:cs typeface="Arial" pitchFamily="34" charset="0"/>
            </a:endParaRPr>
          </a:p>
          <a:p>
            <a:pPr algn="ctr"/>
            <a:endParaRPr lang="ru-RU" sz="5400" dirty="0">
              <a:latin typeface="Comic Sans MS" pitchFamily="66" charset="0"/>
              <a:cs typeface="Arial" pitchFamily="34" charset="0"/>
            </a:endParaRPr>
          </a:p>
          <a:p>
            <a:pPr algn="ctr"/>
            <a:endParaRPr lang="ru-RU" sz="5400" dirty="0" smtClean="0">
              <a:latin typeface="Comic Sans MS" pitchFamily="66" charset="0"/>
              <a:cs typeface="Arial" pitchFamily="34" charset="0"/>
            </a:endParaRPr>
          </a:p>
          <a:p>
            <a:pPr algn="ctr"/>
            <a:endParaRPr lang="ru-RU" sz="5400" dirty="0">
              <a:latin typeface="Comic Sans MS" pitchFamily="66" charset="0"/>
              <a:cs typeface="Arial" pitchFamily="34" charset="0"/>
            </a:endParaRPr>
          </a:p>
          <a:p>
            <a:pPr algn="ctr"/>
            <a:endParaRPr lang="ru-RU" sz="5400" dirty="0" smtClean="0">
              <a:latin typeface="Comic Sans MS" pitchFamily="66" charset="0"/>
              <a:cs typeface="Arial" pitchFamily="34" charset="0"/>
            </a:endParaRPr>
          </a:p>
          <a:p>
            <a:pPr algn="ctr"/>
            <a:r>
              <a:rPr lang="ru-RU" sz="5400" dirty="0" smtClean="0">
                <a:latin typeface="Comic Sans MS" pitchFamily="66" charset="0"/>
                <a:cs typeface="Arial" pitchFamily="34" charset="0"/>
              </a:rPr>
              <a:t>«Как древние люди сохраняли информацию»</a:t>
            </a:r>
            <a:endParaRPr lang="ru-RU" sz="5400" dirty="0"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92080" y="5293437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Автор ученик 5 класса Волков Даниил </a:t>
            </a:r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645024"/>
            <a:ext cx="3096344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99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 чем писали древние люди до изобретения бумаги?</a:t>
            </a:r>
          </a:p>
          <a:p>
            <a:r>
              <a:rPr lang="ru-RU" dirty="0" smtClean="0"/>
              <a:t> 	 	 </a:t>
            </a:r>
          </a:p>
          <a:p>
            <a:r>
              <a:rPr lang="ru-RU" dirty="0" smtClean="0"/>
              <a:t> 	По-разному в различных частях земли создавали народы свою письменность. Ее история насчитывает многие тысячи лет.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43841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Когда мы хотим что-то написать, мы берем лист бумаги. Сегодня нам даже трудно представить, что когда-то ее не было совсем, не говоря уже о том разнообразии видов, цветов и размеров, какое выпускает современная бумажная промышленность. Но ни египтяне, ни шумеры, ни древние греки и римляне, ни другие древние народы не знали бумаги. Они изобретали свой «писчий материал». Изготовление специального материала для письма сравнительно позднее явление, первоначально люди применяли природный материал, например, камень.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348880"/>
            <a:ext cx="3384375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63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21" y="692696"/>
            <a:ext cx="371879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Чтобы сделать надпись, мастер сначала углем или краской наносил рисунок (буквы), а затем по этому рисунку с помощью резца и молотка высекал линии.</a:t>
            </a:r>
          </a:p>
          <a:p>
            <a:r>
              <a:rPr lang="ru-RU" dirty="0" smtClean="0"/>
              <a:t> Используемые для письма материалы принято делить на две группы: твердые и мягкие. К твердым материалам относятся, кроме камня, кость, металл, керамика и дерево. </a:t>
            </a:r>
          </a:p>
          <a:p>
            <a:r>
              <a:rPr lang="ru-RU" dirty="0" smtClean="0"/>
              <a:t>Надписи на твердых материалах изучает специальная наука ЭПИГРАФИКА.</a:t>
            </a:r>
          </a:p>
          <a:p>
            <a:r>
              <a:rPr lang="ru-RU" dirty="0" smtClean="0"/>
              <a:t> Дерево, как и камень, использовалось для письма многими народами. Писали на дубовых и липовых досках, со временем научились их белить, покрывая гипсом.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791832"/>
            <a:ext cx="2146300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0648"/>
            <a:ext cx="2667497" cy="173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884" y="2795269"/>
            <a:ext cx="1231900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803686"/>
            <a:ext cx="2505944" cy="17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87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908720"/>
            <a:ext cx="58143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Использовали для письма и металлические пластины. Древние греки, например, на небольших пластинках из свинца писали письма, а чтобы отпугивать злых духов, в могилу умершему человеку клали пластинку с заклинаниями или магическими формулами.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174" y="4725144"/>
            <a:ext cx="22002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92696"/>
            <a:ext cx="14382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3933056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Древние римляне научились делать даже инкрустированные надписи: отлитые из металла буквы вставлялись в углубления на камне или металле. При этом употреблялись разные материалы: золотые буквы на серебре, серебряные на меди, медные на камне. Такие надписи были очень эффектными и носили торжественный характер.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60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47525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Древние  египтяне  оставили многочисленные памятники письменности на камне (стенах гробниц и храмов, стелах и скульптурах).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562656"/>
            <a:ext cx="4204946" cy="309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7" y="3467348"/>
            <a:ext cx="3524387" cy="2371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21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 привычный для нас карандаш! Это также древнее изобретение. Древний карандаш представлял собой свинцовые или серебряные штифты, вставлявшиеся в металлические зажимы и дававшие темно-серый тон.</a:t>
            </a:r>
          </a:p>
          <a:p>
            <a:r>
              <a:rPr lang="ru-RU" dirty="0" smtClean="0"/>
              <a:t> И чернила, прочно вошедшие в жизнь современного человека, также имеют древнюю историю.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645024"/>
            <a:ext cx="3345039" cy="2230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908720"/>
            <a:ext cx="3438128" cy="2148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789040"/>
            <a:ext cx="2664296" cy="2086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50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297352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714624"/>
            <a:ext cx="5040560" cy="366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94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</TotalTime>
  <Words>643</Words>
  <Application>Microsoft Office PowerPoint</Application>
  <PresentationFormat>Екран (4:3)</PresentationFormat>
  <Paragraphs>56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7</vt:i4>
      </vt:variant>
    </vt:vector>
  </HeadingPairs>
  <TitlesOfParts>
    <vt:vector size="8" baseType="lpstr">
      <vt:lpstr>Трек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LEGION2</cp:lastModifiedBy>
  <cp:revision>6</cp:revision>
  <dcterms:created xsi:type="dcterms:W3CDTF">2012-09-28T13:26:04Z</dcterms:created>
  <dcterms:modified xsi:type="dcterms:W3CDTF">2015-04-23T07:00:53Z</dcterms:modified>
</cp:coreProperties>
</file>